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notesSlides/notesSlide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a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  <p:sldId id="262" r:id="RelId5"/>
    <p:sldId id="263" r:id="RelId6"/>
    <p:sldId id="264" r:id="RelId7"/>
    <p:sldId id="265" r:id="Rel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72" d="100"/>
          <a:sy n="72" d="100"/>
        </p:scale>
        <p:origin x="84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Relationship Type="http://schemas.openxmlformats.org/officeDocument/2006/relationships/slide" Target="/ppt/slides/slide7.xml" Id="RelId5" /><Relationship Type="http://schemas.openxmlformats.org/officeDocument/2006/relationships/slide" Target="/ppt/slides/slide8.xml" Id="RelId6" /><Relationship Type="http://schemas.openxmlformats.org/officeDocument/2006/relationships/slide" Target="/ppt/slides/slide9.xml" Id="RelId7" /><Relationship Type="http://schemas.openxmlformats.org/officeDocument/2006/relationships/slide" Target="/ppt/slides/slidea.xml" Id="RelId8" /></Relationships>
</file>

<file path=ppt/notesSlides/notesSlide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COSTI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COSTI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me/reports/1c7ea2e7-1945-4bb0-b889-d9216bd84e4d?pbi_source=PowerPoint" TargetMode="External" Id="coverSlideHpLink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/ppt/notesSlides/notesSlide.xml" Id="R67579e9f427d4807" /><Relationship Type="http://schemas.openxmlformats.org/officeDocument/2006/relationships/slideLayout" Target="/ppt/slideLayouts/slideLayout8.xml" Id="R6637d560ea2241f6" /><Relationship Type="http://schemas.openxmlformats.org/officeDocument/2006/relationships/hyperlink" Target="https://app.powerbi.com/groups/me/reports/1c7ea2e7-1945-4bb0-b889-d9216bd84e4d/?pbi_source=PowerPoint" TargetMode="External" Id="RelId0" /><Relationship Type="http://schemas.openxmlformats.org/officeDocument/2006/relationships/image" Target="/ppt/media/image4.png" Id="imgId2259801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9e110ae994fa4b6a" /><Relationship Type="http://schemas.openxmlformats.org/officeDocument/2006/relationships/slideLayout" Target="/ppt/slideLayouts/slideLayout8.xml" Id="R10904127ab78484d" /><Relationship Type="http://schemas.openxmlformats.org/officeDocument/2006/relationships/hyperlink" Target="https://app.powerbi.com/groups/me/reports/1c7ea2e7-1945-4bb0-b889-d9216bd84e4d/?pbi_source=PowerPoint" TargetMode="External" Id="RelId1" /><Relationship Type="http://schemas.openxmlformats.org/officeDocument/2006/relationships/image" Target="/ppt/media/image5.png" Id="imgId2259801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32b5cc82bee044c4" /><Relationship Type="http://schemas.openxmlformats.org/officeDocument/2006/relationships/slideLayout" Target="/ppt/slideLayouts/slideLayout8.xml" Id="R94f308fa59c741e6" /><Relationship Type="http://schemas.openxmlformats.org/officeDocument/2006/relationships/hyperlink" Target="https://app.powerbi.com/groups/me/reports/1c7ea2e7-1945-4bb0-b889-d9216bd84e4d/?pbi_source=PowerPoint" TargetMode="External" Id="RelId2" /><Relationship Type="http://schemas.openxmlformats.org/officeDocument/2006/relationships/image" Target="/ppt/media/image6.png" Id="imgId2259801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4.xml" Id="Rced7a69d546c4379" /><Relationship Type="http://schemas.openxmlformats.org/officeDocument/2006/relationships/slideLayout" Target="/ppt/slideLayouts/slideLayout8.xml" Id="R952fece886474cd1" /><Relationship Type="http://schemas.openxmlformats.org/officeDocument/2006/relationships/hyperlink" Target="https://app.powerbi.com/groups/me/reports/1c7ea2e7-1945-4bb0-b889-d9216bd84e4d/?pbi_source=PowerPoint" TargetMode="External" Id="RelId3" /><Relationship Type="http://schemas.openxmlformats.org/officeDocument/2006/relationships/image" Target="/ppt/media/image7.png" Id="imgId2259801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notesSlide" Target="/ppt/notesSlides/notesSlide5.xml" Id="R8a8279a4ce9f4336" /><Relationship Type="http://schemas.openxmlformats.org/officeDocument/2006/relationships/slideLayout" Target="/ppt/slideLayouts/slideLayout8.xml" Id="Rebfe7c8ed4134f8b" /><Relationship Type="http://schemas.openxmlformats.org/officeDocument/2006/relationships/hyperlink" Target="https://app.powerbi.com/groups/me/reports/1c7ea2e7-1945-4bb0-b889-d9216bd84e4d/?pbi_source=PowerPoint" TargetMode="External" Id="RelId4" /><Relationship Type="http://schemas.openxmlformats.org/officeDocument/2006/relationships/image" Target="/ppt/media/image8.png" Id="imgId22598017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b5a4dc9b7fbd4774" /><Relationship Type="http://schemas.openxmlformats.org/officeDocument/2006/relationships/slideLayout" Target="/ppt/slideLayouts/slideLayout8.xml" Id="R423dbed5817e4dd6" /><Relationship Type="http://schemas.openxmlformats.org/officeDocument/2006/relationships/hyperlink" Target="https://app.powerbi.com/groups/me/reports/1c7ea2e7-1945-4bb0-b889-d9216bd84e4d/?pbi_source=PowerPoint" TargetMode="External" Id="RelId5" /><Relationship Type="http://schemas.openxmlformats.org/officeDocument/2006/relationships/image" Target="/ppt/media/image9.png" Id="imgId2259801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notesSlide" Target="/ppt/notesSlides/notesSlide7.xml" Id="R4230fb29edfa458b" /><Relationship Type="http://schemas.openxmlformats.org/officeDocument/2006/relationships/slideLayout" Target="/ppt/slideLayouts/slideLayout8.xml" Id="Rda1d9b0e580a4815" /><Relationship Type="http://schemas.openxmlformats.org/officeDocument/2006/relationships/hyperlink" Target="https://app.powerbi.com/groups/me/reports/1c7ea2e7-1945-4bb0-b889-d9216bd84e4d/?pbi_source=PowerPoint" TargetMode="External" Id="RelId6" /><Relationship Type="http://schemas.openxmlformats.org/officeDocument/2006/relationships/image" Target="/ppt/media/imagea.png" Id="imgId2259801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notesSlide" Target="/ppt/notesSlides/notesSlide8.xml" Id="Re2e34cffd3784b9c" /><Relationship Type="http://schemas.openxmlformats.org/officeDocument/2006/relationships/slideLayout" Target="/ppt/slideLayouts/slideLayout8.xml" Id="Rf22ce3a62d5341ab" /><Relationship Type="http://schemas.openxmlformats.org/officeDocument/2006/relationships/hyperlink" Target="https://app.powerbi.com/groups/me/reports/1c7ea2e7-1945-4bb0-b889-d9216bd84e4d/?pbi_source=PowerPoint" TargetMode="External" Id="RelId7" /><Relationship Type="http://schemas.openxmlformats.org/officeDocument/2006/relationships/image" Target="/ppt/media/imageb.png" Id="imgId22598021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notesSlide" Target="/ppt/notesSlides/notesSlide9.xml" Id="R5922a0ed6ced4086" /><Relationship Type="http://schemas.openxmlformats.org/officeDocument/2006/relationships/slideLayout" Target="/ppt/slideLayouts/slideLayout8.xml" Id="R1106d3a6415041c8" /><Relationship Type="http://schemas.openxmlformats.org/officeDocument/2006/relationships/hyperlink" Target="https://app.powerbi.com/groups/me/reports/1c7ea2e7-1945-4bb0-b889-d9216bd84e4d/?pbi_source=PowerPoint" TargetMode="External" Id="RelId8" /><Relationship Type="http://schemas.openxmlformats.org/officeDocument/2006/relationships/image" Target="/ppt/media/imagec.png" Id="imgId22598020" /></Relationships>
</file>

<file path=ppt/slides/slide1.xml><?xml version="1.0" encoding="utf-8"?>
<p:sld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1  CONTO ECONOMICO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12/07/2022 08:01:15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12/07/2022 01:14:23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OSTI ,Anno ,Azienda selezionata ,basicShape ,RICAVI ,COSTI/RICAVI. Please refer to the notes on this slide for details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Riepilogo Conto Economico</a:t>
            </a:r>
          </a:p>
        </p:txBody>
      </p:sp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OSTI ,Azienda selezionata ,Anno ,COSTI/RICAVI. Please refer to the notes on this slide for details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Grafico Costi</a:t>
            </a:r>
          </a:p>
        </p:txBody>
      </p:sp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RICAVI ,Azienda selezionata ,Anno ,COSTI/RICAVI. Please refer to the notes on this slide for details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Grafico Ricavi</a:t>
            </a:r>
          </a:p>
        </p:txBody>
      </p:sp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anni (economico)</a:t>
            </a:r>
          </a:p>
        </p:txBody>
      </p:sp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personale</a:t>
            </a:r>
          </a:p>
        </p:txBody>
      </p:sp>
    </p:spTree>
    <p:clrMapOvr>
      <a:masterClrMapping xmlns:a="http://schemas.openxmlformats.org/drawingml/2006/main"/>
    </p:clrMapOvr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ordinaria</a:t>
            </a:r>
          </a:p>
        </p:txBody>
      </p:sp>
    </p:spTree>
    <p:clrMapOvr>
      <a:masterClrMapping xmlns:a="http://schemas.openxmlformats.org/drawingml/2006/main"/>
    </p:clrMapOvr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OSTI/RICAVI ,Scostamenti con l'anno precedente ,Scostamenti con l'anno precedente ,Azienda selezionata. Please refer to the notes on this slide for details">
            <a:hlinkClick xmlns:r="http://schemas.openxmlformats.org/officeDocument/2006/relationships" xmlns:a="http://schemas.openxmlformats.org/drawingml/2006/main" r:id="RelId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1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non ordinaria</a:t>
            </a:r>
          </a:p>
        </p:txBody>
      </p:sp>
    </p:spTree>
    <p:clrMapOvr>
      <a:masterClrMapping xmlns:a="http://schemas.openxmlformats.org/drawingml/2006/main"/>
    </p:clrMapOvr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OSTI/RICAVI ,Scostamenti con l'anno precedente ,Azienda selezionata. Please refer to the notes on this slide for details">
            <a:hlinkClick xmlns:r="http://schemas.openxmlformats.org/officeDocument/2006/relationships" xmlns:a="http://schemas.openxmlformats.org/drawingml/2006/main" r:id="RelId7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21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finanziaria</a:t>
            </a:r>
          </a:p>
        </p:txBody>
      </p:sp>
    </p:spTree>
    <p:clrMapOvr>
      <a:masterClrMapping xmlns:a="http://schemas.openxmlformats.org/drawingml/2006/main"/>
    </p:clrMapOvr>
  </p:cSld>
</p:sld>
</file>

<file path=ppt/slides/slide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OSTI/RICAVI ,Scostamenti con l'anno precedente ,Scostamenti con l'anno precedente ,Azienda selezionata. Please refer to the notes on this slide for details">
            <a:hlinkClick xmlns:r="http://schemas.openxmlformats.org/officeDocument/2006/relationships" xmlns:a="http://schemas.openxmlformats.org/drawingml/2006/main" r:id="RelId8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02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ricavi</a:t>
            </a:r>
          </a:p>
        </p:txBody>
      </p:sp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#Name of Power BI report#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Brian Butler</cp:lastModifiedBy>
  <cp:revision>4</cp:revision>
  <dcterms:created xsi:type="dcterms:W3CDTF">2016-09-04T11:54:55Z</dcterms:created>
  <dcterms:modified xsi:type="dcterms:W3CDTF">2020-11-25T15:29:01Z</dcterms:modified>
</cp:coreProperties>
</file>