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ff8076a6-b040-4734-9e5f-e3cf59fa144e/reports/540ff51d-ebc6-41e9-b3f8-8b02adb3824c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.powerbi.com/groups/ff8076a6-b040-4734-9e5f-e3cf59fa144e/reports/540ff51d-ebc6-41e9-b3f8-8b02adb3824c/ReportSection344219c80215ab707ea6?pbi_source=PowerPoint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p.powerbi.com/groups/ff8076a6-b040-4734-9e5f-e3cf59fa144e/reports/540ff51d-ebc6-41e9-b3f8-8b02adb3824c/ReportSection81d5b1e23a20c04b3c45?pbi_source=PowerPoint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pp.powerbi.com/groups/ff8076a6-b040-4734-9e5f-e3cf59fa144e/reports/540ff51d-ebc6-41e9-b3f8-8b02adb3824c/ReportSectionf771852f835308c7bbe4?pbi_source=PowerPoint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pp.powerbi.com/groups/ff8076a6-b040-4734-9e5f-e3cf59fa144e/reports/540ff51d-ebc6-41e9-b3f8-8b02adb3824c/ReportSectionbcd1873d3141603e2bdd?pbi_source=PowerPoint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pp.powerbi.com/groups/ff8076a6-b040-4734-9e5f-e3cf59fa144e/reports/540ff51d-ebc6-41e9-b3f8-8b02adb3824c/ReportSection1b17dcf885a04b292208?pbi_source=PowerPoint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pp.powerbi.com/groups/ff8076a6-b040-4734-9e5f-e3cf59fa144e/reports/540ff51d-ebc6-41e9-b3f8-8b02adb3824c/ReportSectiona85eb22766de4a01503e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groups/ff8076a6-b040-4734-9e5f-e3cf59fa144e/reports/540ff51d-ebc6-41e9-b3f8-8b02adb3824c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groups/ff8076a6-b040-4734-9e5f-e3cf59fa144e/reports/540ff51d-ebc6-41e9-b3f8-8b02adb3824c/ReportSection192c361cda92a139827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groups/ff8076a6-b040-4734-9e5f-e3cf59fa144e/reports/540ff51d-ebc6-41e9-b3f8-8b02adb3824c/ReportSection9d239d2008d83d0990e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groups/ff8076a6-b040-4734-9e5f-e3cf59fa144e/reports/540ff51d-ebc6-41e9-b3f8-8b02adb3824c/ReportSection5699d3eee0570a495529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powerbi.com/groups/ff8076a6-b040-4734-9e5f-e3cf59fa144e/reports/540ff51d-ebc6-41e9-b3f8-8b02adb3824c/ReportSection998f02bd457641998e89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powerbi.com/groups/ff8076a6-b040-4734-9e5f-e3cf59fa144e/reports/540ff51d-ebc6-41e9-b3f8-8b02adb3824c/ReportSection50c8297c381562ca3ebe?pbi_source=PowerPoin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.powerbi.com/groups/ff8076a6-b040-4734-9e5f-e3cf59fa144e/reports/540ff51d-ebc6-41e9-b3f8-8b02adb3824c/ReportSection72571ce44b2490406980?pbi_source=PowerPoint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.com/groups/ff8076a6-b040-4734-9e5f-e3cf59fa144e/reports/540ff51d-ebc6-41e9-b3f8-8b02adb3824c/ReportSectiona7223a9f01b2a2e0ce50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0584" y="2982149"/>
            <a:ext cx="6314017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/>
            <a:r>
              <a:rPr lang="en-US" dirty="0" smtClean="0">
                <a:solidFill>
                  <a:srgbClr val="F3C910"/>
                </a:solidFill>
              </a:rPr>
              <a:t>2b / STATO PATRIMONIALE</a:t>
            </a:r>
            <a:endParaRPr lang="en-US" dirty="0">
              <a:solidFill>
                <a:srgbClr val="F3C910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 smtClean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12/04/2019 13:39:36 Romance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 smtClean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12/04/2019 03:12:38 Romance Standard Time</a:t>
            </a:r>
            <a:endParaRPr lang="en-US" sz="900" b="0" i="0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Widescreen</PresentationFormat>
  <Paragraphs>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Andrea</cp:lastModifiedBy>
  <cp:revision>2</cp:revision>
  <dcterms:created xsi:type="dcterms:W3CDTF">2016-09-04T11:54:55Z</dcterms:created>
  <dcterms:modified xsi:type="dcterms:W3CDTF">2019-04-12T11:42:07Z</dcterms:modified>
</cp:coreProperties>
</file>