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notesSlides/notesSlide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a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b.xml" ContentType="application/vnd.openxmlformats-officedocument.presentationml.slide+xml"/>
  <Override PartName="/ppt/notesSlides/notesSlidea.xml" ContentType="application/vnd.openxmlformats-officedocument.presentationml.notesSlide+xml"/>
  <Override PartName="/ppt/slides/slidec.xml" ContentType="application/vnd.openxmlformats-officedocument.presentationml.slide+xml"/>
  <Override PartName="/ppt/notesSlides/notesSlideb.xml" ContentType="application/vnd.openxmlformats-officedocument.presentationml.notesSlide+xml"/>
  <Override PartName="/ppt/slides/slided.xml" ContentType="application/vnd.openxmlformats-officedocument.presentationml.slide+xml"/>
  <Override PartName="/ppt/notesSlides/notesSlidec.xml" ContentType="application/vnd.openxmlformats-officedocument.presentationml.notesSlide+xml"/>
  <Override PartName="/ppt/slides/slidee.xml" ContentType="application/vnd.openxmlformats-officedocument.presentationml.slide+xml"/>
  <Override PartName="/ppt/notesSlides/notesSlided.xml" ContentType="application/vnd.openxmlformats-officedocument.presentationml.notesSlide+xml"/>
  <Override PartName="/ppt/slides/slidef.xml" ContentType="application/vnd.openxmlformats-officedocument.presentationml.slide+xml"/>
  <Override PartName="/ppt/notesSlides/notesSlidee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  <p:sldId id="262" r:id="RelId5"/>
    <p:sldId id="263" r:id="RelId6"/>
    <p:sldId id="264" r:id="RelId7"/>
    <p:sldId id="265" r:id="RelId8"/>
    <p:sldId id="266" r:id="RelId9"/>
    <p:sldId id="267" r:id="RelId10"/>
    <p:sldId id="268" r:id="RelId11"/>
    <p:sldId id="269" r:id="RelId12"/>
    <p:sldId id="270" r:id="Rel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72" d="100"/>
          <a:sy n="72" d="100"/>
        </p:scale>
        <p:origin x="84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Relationship Type="http://schemas.openxmlformats.org/officeDocument/2006/relationships/slide" Target="/ppt/slides/slide7.xml" Id="RelId5" /><Relationship Type="http://schemas.openxmlformats.org/officeDocument/2006/relationships/slide" Target="/ppt/slides/slide8.xml" Id="RelId6" /><Relationship Type="http://schemas.openxmlformats.org/officeDocument/2006/relationships/slide" Target="/ppt/slides/slide9.xml" Id="RelId7" /><Relationship Type="http://schemas.openxmlformats.org/officeDocument/2006/relationships/slide" Target="/ppt/slides/slidea.xml" Id="RelId8" /><Relationship Type="http://schemas.openxmlformats.org/officeDocument/2006/relationships/slide" Target="/ppt/slides/slideb.xml" Id="RelId9" /><Relationship Type="http://schemas.openxmlformats.org/officeDocument/2006/relationships/slide" Target="/ppt/slides/slidec.xml" Id="RelId10" /><Relationship Type="http://schemas.openxmlformats.org/officeDocument/2006/relationships/slide" Target="/ppt/slides/slided.xml" Id="RelId11" /><Relationship Type="http://schemas.openxmlformats.org/officeDocument/2006/relationships/slide" Target="/ppt/slides/slidee.xml" Id="RelId12" /><Relationship Type="http://schemas.openxmlformats.org/officeDocument/2006/relationships/slide" Target="/ppt/slides/slidef.xml" Id="RelId13" /></Relationships>
</file>

<file path=ppt/notesSlides/notesSlide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ATTIVITA'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PASSIVITA'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ATTIVITA'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ATTIVITA'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PASSIVITA'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ATTIVITA'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PASSIVITA'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ATTIVITA'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Anno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a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b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c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d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e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Scostamenti con l'anno precedente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Azienda selezionata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COSTI/RICAVI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me/reports/6ee973bf-8dbf-41d7-8ea6-81bb9e716079?pbi_source=PowerPoint" TargetMode="External" Id="coverSlideHpLink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/ppt/notesSlides/notesSlide.xml" Id="R7ee9567b1d3242f3" /><Relationship Type="http://schemas.openxmlformats.org/officeDocument/2006/relationships/slideLayout" Target="/ppt/slideLayouts/slideLayout8.xml" Id="R3bfbfca463474fa3" /><Relationship Type="http://schemas.openxmlformats.org/officeDocument/2006/relationships/hyperlink" Target="https://app.powerbi.com/groups/me/reports/6ee973bf-8dbf-41d7-8ea6-81bb9e716079/?pbi_source=PowerPoint" TargetMode="External" Id="RelId0" /><Relationship Type="http://schemas.openxmlformats.org/officeDocument/2006/relationships/image" Target="/ppt/media/image4.png" Id="imgId2259831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b80c1ef778b54083" /><Relationship Type="http://schemas.openxmlformats.org/officeDocument/2006/relationships/slideLayout" Target="/ppt/slideLayouts/slideLayout8.xml" Id="Ra149f183765c415f" /><Relationship Type="http://schemas.openxmlformats.org/officeDocument/2006/relationships/hyperlink" Target="https://app.powerbi.com/groups/me/reports/6ee973bf-8dbf-41d7-8ea6-81bb9e716079/?pbi_source=PowerPoint" TargetMode="External" Id="RelId1" /><Relationship Type="http://schemas.openxmlformats.org/officeDocument/2006/relationships/image" Target="/ppt/media/image5.png" Id="imgId2259831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02a43ef1607a44dd" /><Relationship Type="http://schemas.openxmlformats.org/officeDocument/2006/relationships/slideLayout" Target="/ppt/slideLayouts/slideLayout8.xml" Id="Rf0c2d61b9b2a4219" /><Relationship Type="http://schemas.openxmlformats.org/officeDocument/2006/relationships/hyperlink" Target="https://app.powerbi.com/groups/me/reports/6ee973bf-8dbf-41d7-8ea6-81bb9e716079/?pbi_source=PowerPoint" TargetMode="External" Id="RelId2" /><Relationship Type="http://schemas.openxmlformats.org/officeDocument/2006/relationships/image" Target="/ppt/media/image6.png" Id="imgId2259831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4.xml" Id="Rf5ea98aced004366" /><Relationship Type="http://schemas.openxmlformats.org/officeDocument/2006/relationships/slideLayout" Target="/ppt/slideLayouts/slideLayout8.xml" Id="Rb87c6b1754bc4ce8" /><Relationship Type="http://schemas.openxmlformats.org/officeDocument/2006/relationships/hyperlink" Target="https://app.powerbi.com/groups/me/reports/6ee973bf-8dbf-41d7-8ea6-81bb9e716079/?pbi_source=PowerPoint" TargetMode="External" Id="RelId3" /><Relationship Type="http://schemas.openxmlformats.org/officeDocument/2006/relationships/image" Target="/ppt/media/image7.png" Id="imgId2259831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notesSlide" Target="/ppt/notesSlides/notesSlide5.xml" Id="R95866977440f4bfb" /><Relationship Type="http://schemas.openxmlformats.org/officeDocument/2006/relationships/slideLayout" Target="/ppt/slideLayouts/slideLayout8.xml" Id="R0bacbfff42b24b4f" /><Relationship Type="http://schemas.openxmlformats.org/officeDocument/2006/relationships/hyperlink" Target="https://app.powerbi.com/groups/me/reports/6ee973bf-8dbf-41d7-8ea6-81bb9e716079/?pbi_source=PowerPoint" TargetMode="External" Id="RelId4" /><Relationship Type="http://schemas.openxmlformats.org/officeDocument/2006/relationships/image" Target="/ppt/media/image8.png" Id="imgId22598317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8a57fe380c9c4f94" /><Relationship Type="http://schemas.openxmlformats.org/officeDocument/2006/relationships/slideLayout" Target="/ppt/slideLayouts/slideLayout8.xml" Id="R1e2b034f713f4b59" /><Relationship Type="http://schemas.openxmlformats.org/officeDocument/2006/relationships/hyperlink" Target="https://app.powerbi.com/groups/me/reports/6ee973bf-8dbf-41d7-8ea6-81bb9e716079/?pbi_source=PowerPoint" TargetMode="External" Id="RelId5" /><Relationship Type="http://schemas.openxmlformats.org/officeDocument/2006/relationships/image" Target="/ppt/media/image9.png" Id="imgId2259831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notesSlide" Target="/ppt/notesSlides/notesSlide7.xml" Id="R11d384d1abf844c2" /><Relationship Type="http://schemas.openxmlformats.org/officeDocument/2006/relationships/slideLayout" Target="/ppt/slideLayouts/slideLayout8.xml" Id="Rfbb09946967f44d7" /><Relationship Type="http://schemas.openxmlformats.org/officeDocument/2006/relationships/hyperlink" Target="https://app.powerbi.com/groups/me/reports/6ee973bf-8dbf-41d7-8ea6-81bb9e716079/?pbi_source=PowerPoint" TargetMode="External" Id="RelId6" /><Relationship Type="http://schemas.openxmlformats.org/officeDocument/2006/relationships/image" Target="/ppt/media/imagea.png" Id="imgId2259831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notesSlide" Target="/ppt/notesSlides/notesSlide8.xml" Id="Rb2c62f8cb49347de" /><Relationship Type="http://schemas.openxmlformats.org/officeDocument/2006/relationships/slideLayout" Target="/ppt/slideLayouts/slideLayout8.xml" Id="Rd38bd530b8cc439c" /><Relationship Type="http://schemas.openxmlformats.org/officeDocument/2006/relationships/hyperlink" Target="https://app.powerbi.com/groups/me/reports/6ee973bf-8dbf-41d7-8ea6-81bb9e716079/?pbi_source=PowerPoint" TargetMode="External" Id="RelId7" /><Relationship Type="http://schemas.openxmlformats.org/officeDocument/2006/relationships/image" Target="/ppt/media/imageb.png" Id="imgId22598320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notesSlide" Target="/ppt/notesSlides/notesSlide9.xml" Id="R8d3188589ee044f3" /><Relationship Type="http://schemas.openxmlformats.org/officeDocument/2006/relationships/slideLayout" Target="/ppt/slideLayouts/slideLayout8.xml" Id="Ra486795900324af8" /><Relationship Type="http://schemas.openxmlformats.org/officeDocument/2006/relationships/hyperlink" Target="https://app.powerbi.com/groups/me/reports/6ee973bf-8dbf-41d7-8ea6-81bb9e716079/?pbi_source=PowerPoint" TargetMode="External" Id="RelId8" /><Relationship Type="http://schemas.openxmlformats.org/officeDocument/2006/relationships/image" Target="/ppt/media/imagec.png" Id="imgId22598321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notesSlide" Target="/ppt/notesSlides/notesSlidea.xml" Id="R42d4ac613bd64293" /><Relationship Type="http://schemas.openxmlformats.org/officeDocument/2006/relationships/slideLayout" Target="/ppt/slideLayouts/slideLayout8.xml" Id="Rce43e596583d4674" /><Relationship Type="http://schemas.openxmlformats.org/officeDocument/2006/relationships/hyperlink" Target="https://app.powerbi.com/groups/me/reports/6ee973bf-8dbf-41d7-8ea6-81bb9e716079/?pbi_source=PowerPoint" TargetMode="External" Id="RelId9" /><Relationship Type="http://schemas.openxmlformats.org/officeDocument/2006/relationships/image" Target="/ppt/media/imaged.png" Id="imgId22598322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notesSlide" Target="/ppt/notesSlides/notesSlideb.xml" Id="Rbec0da97898e4f41" /><Relationship Type="http://schemas.openxmlformats.org/officeDocument/2006/relationships/slideLayout" Target="/ppt/slideLayouts/slideLayout8.xml" Id="R2c90aadc2f184b4c" /><Relationship Type="http://schemas.openxmlformats.org/officeDocument/2006/relationships/hyperlink" Target="https://app.powerbi.com/groups/me/reports/6ee973bf-8dbf-41d7-8ea6-81bb9e716079/?pbi_source=PowerPoint" TargetMode="External" Id="RelId10" /><Relationship Type="http://schemas.openxmlformats.org/officeDocument/2006/relationships/image" Target="/ppt/media/imagee.png" Id="imgId22598323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notesSlide" Target="/ppt/notesSlides/notesSlidec.xml" Id="R1cfd4d561fa841d9" /><Relationship Type="http://schemas.openxmlformats.org/officeDocument/2006/relationships/slideLayout" Target="/ppt/slideLayouts/slideLayout8.xml" Id="R2077267575054ce1" /><Relationship Type="http://schemas.openxmlformats.org/officeDocument/2006/relationships/hyperlink" Target="https://app.powerbi.com/groups/me/reports/6ee973bf-8dbf-41d7-8ea6-81bb9e716079/?pbi_source=PowerPoint" TargetMode="External" Id="RelId11" /><Relationship Type="http://schemas.openxmlformats.org/officeDocument/2006/relationships/image" Target="/ppt/media/imagef.png" Id="imgId22598324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notesSlide" Target="/ppt/notesSlides/notesSlided.xml" Id="Rac32a96860664924" /><Relationship Type="http://schemas.openxmlformats.org/officeDocument/2006/relationships/slideLayout" Target="/ppt/slideLayouts/slideLayout8.xml" Id="R62716a0abefa4a1e" /><Relationship Type="http://schemas.openxmlformats.org/officeDocument/2006/relationships/hyperlink" Target="https://app.powerbi.com/groups/me/reports/6ee973bf-8dbf-41d7-8ea6-81bb9e716079/?pbi_source=PowerPoint" TargetMode="External" Id="RelId12" /><Relationship Type="http://schemas.openxmlformats.org/officeDocument/2006/relationships/image" Target="/ppt/media/image10.png" Id="imgId22598325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notesSlide" Target="/ppt/notesSlides/notesSlidee.xml" Id="R9f5779869474440c" /><Relationship Type="http://schemas.openxmlformats.org/officeDocument/2006/relationships/slideLayout" Target="/ppt/slideLayouts/slideLayout8.xml" Id="R372b4c14e8d444b1" /><Relationship Type="http://schemas.openxmlformats.org/officeDocument/2006/relationships/hyperlink" Target="https://app.powerbi.com/groups/me/reports/6ee973bf-8dbf-41d7-8ea6-81bb9e716079/?pbi_source=PowerPoint" TargetMode="External" Id="RelId13" /><Relationship Type="http://schemas.openxmlformats.org/officeDocument/2006/relationships/image" Target="/ppt/media/image11.png" Id="imgId22598326" /></Relationships>
</file>

<file path=ppt/slides/slide1.xml><?xml version="1.0" encoding="utf-8"?>
<p:sld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2  STATO PATRIMONIALE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12/07/2022 08:05:27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12/07/2022 01:14:23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ATTIVITA' ,Anno ,Azienda selezionata ,COSTI/RICAVI ,PASSIVITA' ,ATTIVITA' ,ATTIVITA' ,basicShape. Please refer to the notes on this slide for details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Riepilogo Stato Patrimoniale</a:t>
            </a:r>
          </a:p>
        </p:txBody>
      </p:sp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asicShape ,PASSIVITA' ,Azienda selezionata ,Anno ,ATTIVITA' ,COSTI/RICAVI. Please refer to the notes on this slide for details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Riepilogo Stato Patrimoniale dettagliato</a:t>
            </a:r>
          </a:p>
        </p:txBody>
      </p:sp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PASSIVITA' ,Azienda selezionata ,Anno ,COSTI/RICAVI. Please refer to the notes on this slide for details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Grafico Passività</a:t>
            </a:r>
          </a:p>
        </p:txBody>
      </p:sp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ATTIVITA' ,Azienda selezionata ,Anno ,COSTI/RICAVI. Please refer to the notes on this slide for details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Grafico Attività</a:t>
            </a:r>
          </a:p>
        </p:txBody>
      </p:sp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anni (patrimoniale)</a:t>
            </a:r>
          </a:p>
        </p:txBody>
      </p:sp>
    </p:spTree>
    <p:clrMapOvr>
      <a:masterClrMapping xmlns:a="http://schemas.openxmlformats.org/drawingml/2006/main"/>
    </p:clrMapOvr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attività</a:t>
            </a:r>
          </a:p>
        </p:txBody>
      </p:sp>
    </p:spTree>
    <p:clrMapOvr>
      <a:masterClrMapping xmlns:a="http://schemas.openxmlformats.org/drawingml/2006/main"/>
    </p:clrMapOvr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1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immobilizzazioni</a:t>
            </a:r>
          </a:p>
        </p:txBody>
      </p:sp>
    </p:spTree>
    <p:clrMapOvr>
      <a:masterClrMapping xmlns:a="http://schemas.openxmlformats.org/drawingml/2006/main"/>
    </p:clrMapOvr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7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attivo circolante</a:t>
            </a:r>
          </a:p>
        </p:txBody>
      </p:sp>
    </p:spTree>
    <p:clrMapOvr>
      <a:masterClrMapping xmlns:a="http://schemas.openxmlformats.org/drawingml/2006/main"/>
    </p:clrMapOvr>
  </p:cSld>
</p:sld>
</file>

<file path=ppt/slides/slide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8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1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ratei/risconti a</a:t>
            </a:r>
          </a:p>
        </p:txBody>
      </p:sp>
    </p:spTree>
    <p:clrMapOvr>
      <a:masterClrMapping xmlns:a="http://schemas.openxmlformats.org/drawingml/2006/main"/>
    </p:clrMapOvr>
  </p:cSld>
</p:sld>
</file>

<file path=ppt/slides/slideb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9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2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passività</a:t>
            </a:r>
          </a:p>
        </p:txBody>
      </p:sp>
    </p:spTree>
    <p:clrMapOvr>
      <a:masterClrMapping xmlns:a="http://schemas.openxmlformats.org/drawingml/2006/main"/>
    </p:clrMapOvr>
  </p:cSld>
</p:sld>
</file>

<file path=ppt/slides/slidec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1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patrimonio netto</a:t>
            </a:r>
          </a:p>
        </p:txBody>
      </p:sp>
    </p:spTree>
    <p:clrMapOvr>
      <a:masterClrMapping xmlns:a="http://schemas.openxmlformats.org/drawingml/2006/main"/>
    </p:clrMapOvr>
  </p:cSld>
</p:sld>
</file>

<file path=ppt/slides/slided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1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fondi vari</a:t>
            </a:r>
          </a:p>
        </p:txBody>
      </p:sp>
    </p:spTree>
    <p:clrMapOvr>
      <a:masterClrMapping xmlns:a="http://schemas.openxmlformats.org/drawingml/2006/main"/>
    </p:clrMapOvr>
  </p:cSld>
</p:sld>
</file>

<file path=ppt/slides/slidee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1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debiti</a:t>
            </a:r>
          </a:p>
        </p:txBody>
      </p:sp>
    </p:spTree>
    <p:clrMapOvr>
      <a:masterClrMapping xmlns:a="http://schemas.openxmlformats.org/drawingml/2006/main"/>
    </p:clrMapOvr>
  </p:cSld>
</p:sld>
</file>

<file path=ppt/slides/slidef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costamenti con l'anno precedente ,Azienda selezionata ,COSTI/RICAVI. Please refer to the notes on this slide for details">
            <a:hlinkClick xmlns:r="http://schemas.openxmlformats.org/officeDocument/2006/relationships" xmlns:a="http://schemas.openxmlformats.org/drawingml/2006/main" r:id="RelId1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2259832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scostamento ratei/risconti p</a:t>
            </a:r>
          </a:p>
        </p:txBody>
      </p:sp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#Name of Power BI report#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Brian Butler</cp:lastModifiedBy>
  <cp:revision>4</cp:revision>
  <dcterms:created xsi:type="dcterms:W3CDTF">2016-09-04T11:54:55Z</dcterms:created>
  <dcterms:modified xsi:type="dcterms:W3CDTF">2020-11-25T15:29:01Z</dcterms:modified>
</cp:coreProperties>
</file>